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98FFF-C707-4A19-A142-72483AB26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D227A5-8CFE-4E73-9299-4E3806893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A9C4F-4919-42DA-8C6F-B2B59075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F1D59-F07E-4678-87D6-5533D89D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B3179-74CF-4901-8318-7C80A2FE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9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07AC0-F27A-443F-9E4D-6CE61C558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EC57A-4249-418F-81B6-11332C4AA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56571-72ED-4D0D-A9BF-9B5D3DEF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446E6-5A5D-4150-B778-7401EA443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0B60F-445F-4013-B951-75550121D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9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5C85A4-2113-4A37-AF36-E1869C9304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3D9DA-7BF6-424B-B9E9-948358267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7623A-6289-42F8-ACA0-1BAAF63D5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D4C03-EB06-448F-9646-9252A36D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D1F3F-685B-472A-B37B-38FDCED7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6A8C-9461-4011-8F6E-34740427A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220B5-3FE9-47F2-9F4F-FBE6C3BCE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FB688-627B-4E1E-92B8-032B2906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506AE-BBB2-45D8-8B4F-07A6DB666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3525B-6236-4832-B137-14071B04F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8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2BA7-E3DB-4F5B-A146-599076750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929A6-0F96-4230-9FDF-895CF855E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55F4C-6B78-47CF-8DDA-ED0AE7C3C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2E5D3-F58C-45EB-A9F2-48920434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FECF8-7887-4A42-9AF2-A178B8E1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8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F4632-CAD5-4963-A59A-A6FD31D0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454CC-127C-4FC2-B693-52D8C8BC7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DF30F-AD84-453F-9B03-708D72270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08B20-E392-4F86-969F-318397319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3E3D-2D40-4982-A643-E85563A8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97E58-1E62-40F6-A59D-60ABB1B7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47147-871B-4727-A54F-A6F1BC0E6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D6B75-A5CC-44AE-B34A-52E012198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CE8E8-DAE9-4A28-8D0E-5BC5A0FDE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2D699-5A5F-4B03-9088-ED02A0E5E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AA6AA0-726C-40D6-85DE-ACA90A82E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92BBD1-7459-4569-A8B7-32F40A260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25A03-9ECF-47B6-B256-BA81D5A24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C3DDD9-4CEF-4479-9DE1-AE3F0843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8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8898-D253-4FAF-975B-D9EBCC99D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E0754A-3DC8-4FF1-A205-A7212E3D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BF07E-04DA-4C74-95DD-0F26CBCB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3FC02-D870-4A11-8EE0-257685EB3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7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7CC28-2105-4E0A-B5DA-FD5568865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FADD06-B563-4EF7-BA6D-2DED4698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E6E4F-1B3B-44C4-AF04-5B439F089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4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D595D-F3FF-4F97-B57D-94661C1C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177F4-F53C-48BD-BAE6-624A49D8A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40DD0F-380C-4E3C-8507-3175EE540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0E105-3FF9-4EB7-B71B-E76DC912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F3B36-5483-4379-8AE0-DD9A841BD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5848E-86EE-4879-BFCC-826D14D0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2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7DDB9-21EC-4F93-9CA8-F48ED3E15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500D63-724F-4152-BEB0-2E81D8EE4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C752D-326B-4FDC-8FF8-6B445E70C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0C267-FEF7-4FE8-A2C9-994FB047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3A5CE-9734-49DF-AE40-970EEB6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2815D-D0CD-4B57-958A-6849CEE4B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7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AD37AD-C4BF-44DB-82E0-238D066D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72812-477B-44FB-B743-F3B059159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2F953-769B-4366-AA1E-1A8B536B7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BA8C-8379-4ED8-8BC0-E9895F76D3DE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9F783-2CFC-4A87-9B2B-478E101D6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37AB4-074C-4816-AF26-D1DAE7F33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EED8E-0C28-49EB-B186-E3E316FE8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8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20EB70-C82F-4F7D-B0ED-C9838D626307}"/>
              </a:ext>
            </a:extLst>
          </p:cNvPr>
          <p:cNvSpPr txBox="1"/>
          <p:nvPr/>
        </p:nvSpPr>
        <p:spPr>
          <a:xfrm>
            <a:off x="1676400" y="274320"/>
            <a:ext cx="96316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Day 49 Mar 19 Agenda: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0000"/>
                </a:solidFill>
              </a:rPr>
              <a:t>Complete DG 20 --- 12 minutes (yes 12!)</a:t>
            </a:r>
          </a:p>
          <a:p>
            <a:r>
              <a:rPr lang="en-US" sz="4000" dirty="0">
                <a:solidFill>
                  <a:srgbClr val="FF0000"/>
                </a:solidFill>
              </a:rPr>
              <a:t>       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Study as much as you want to before you start, but once you begin, there should be no outside resources used.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7030A0"/>
                </a:solidFill>
              </a:rPr>
              <a:t>Use today to catch up on past material. Study for Unit 5 Test or the Midterm Exam.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8000"/>
                </a:solidFill>
              </a:rPr>
              <a:t>Memorize the ratios on the Unit Circle.</a:t>
            </a:r>
          </a:p>
        </p:txBody>
      </p:sp>
    </p:spTree>
    <p:extLst>
      <p:ext uri="{BB962C8B-B14F-4D97-AF65-F5344CB8AC3E}">
        <p14:creationId xmlns:p14="http://schemas.microsoft.com/office/powerpoint/2010/main" val="320400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C7BA9F-EE9F-4646-A5F0-6F156B4D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99" y="2416174"/>
            <a:ext cx="10924347" cy="40151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0C50BA-BB44-480E-845F-850DEE067A4A}"/>
              </a:ext>
            </a:extLst>
          </p:cNvPr>
          <p:cNvSpPr txBox="1"/>
          <p:nvPr/>
        </p:nvSpPr>
        <p:spPr>
          <a:xfrm>
            <a:off x="1676400" y="274320"/>
            <a:ext cx="1010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Quiz #9 has been eliminated. However you should still memorize the Unit Circle, especially of you plan to take calculus (at any level).</a:t>
            </a:r>
            <a:r>
              <a:rPr lang="en-US" sz="4000" dirty="0">
                <a:solidFill>
                  <a:srgbClr val="FF0000"/>
                </a:solidFill>
              </a:rPr>
              <a:t>        </a:t>
            </a:r>
            <a:endParaRPr lang="en-US" sz="4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5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odillon@dsfw.boe.oconee</dc:creator>
  <cp:lastModifiedBy>odillon@dsfw.boe.oconee</cp:lastModifiedBy>
  <cp:revision>3</cp:revision>
  <dcterms:created xsi:type="dcterms:W3CDTF">2020-03-18T22:01:40Z</dcterms:created>
  <dcterms:modified xsi:type="dcterms:W3CDTF">2020-03-18T22:13:16Z</dcterms:modified>
</cp:coreProperties>
</file>